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30.11.18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API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Coordinator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Navigation</a:t>
            </a:r>
          </a:p>
          <a:p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Cái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date/time a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có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dung j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đặc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biệt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ko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96193A-7FA5-9148-A8FC-BE15E6736B02}"/>
              </a:ext>
            </a:extLst>
          </p:cNvPr>
          <p:cNvSpPr txBox="1"/>
          <p:nvPr/>
        </p:nvSpPr>
        <p:spPr>
          <a:xfrm>
            <a:off x="2838103" y="1717392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edit or delete created events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DA36D-6772-0142-94B9-1C00C9ECF2B5}"/>
              </a:ext>
            </a:extLst>
          </p:cNvPr>
          <p:cNvSpPr txBox="1"/>
          <p:nvPr/>
        </p:nvSpPr>
        <p:spPr>
          <a:xfrm>
            <a:off x="2838103" y="2995413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C7D5D-E1F2-004F-A2F6-9334884D9E41}"/>
              </a:ext>
            </a:extLst>
          </p:cNvPr>
          <p:cNvSpPr txBox="1"/>
          <p:nvPr/>
        </p:nvSpPr>
        <p:spPr>
          <a:xfrm>
            <a:off x="2838103" y="4273434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 profile toolbar is not scrollable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1B964-CD5E-3A45-B34D-AED5036FAD66}"/>
              </a:ext>
            </a:extLst>
          </p:cNvPr>
          <p:cNvSpPr txBox="1"/>
          <p:nvPr/>
        </p:nvSpPr>
        <p:spPr>
          <a:xfrm>
            <a:off x="6586783" y="3013646"/>
            <a:ext cx="175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Cannot search event’s name / date range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not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43BC82-5156-0A44-A242-C76FD3E68BD3}"/>
              </a:ext>
            </a:extLst>
          </p:cNvPr>
          <p:cNvGrpSpPr/>
          <p:nvPr/>
        </p:nvGrpSpPr>
        <p:grpSpPr>
          <a:xfrm>
            <a:off x="5837594" y="4464571"/>
            <a:ext cx="662056" cy="662056"/>
            <a:chOff x="2259031" y="3282563"/>
            <a:chExt cx="662056" cy="66205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55E92CF-C9FE-0B46-9EF9-D832A8536A17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D42537-57FA-6B4D-A805-86CDF4E4D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8514F12-4ADF-134A-8A8D-FCB78B929A2E}"/>
              </a:ext>
            </a:extLst>
          </p:cNvPr>
          <p:cNvSpPr txBox="1"/>
          <p:nvPr/>
        </p:nvSpPr>
        <p:spPr>
          <a:xfrm>
            <a:off x="6578007" y="4333934"/>
            <a:ext cx="155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Liked tab in user’s profile is not refresh immediately</a:t>
            </a:r>
          </a:p>
        </p:txBody>
      </p: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238</Words>
  <Application>Microsoft Macintosh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Truong, Thanh Thao</cp:lastModifiedBy>
  <cp:revision>38</cp:revision>
  <dcterms:created xsi:type="dcterms:W3CDTF">2017-01-05T13:17:27Z</dcterms:created>
  <dcterms:modified xsi:type="dcterms:W3CDTF">2018-12-01T02:50:25Z</dcterms:modified>
</cp:coreProperties>
</file>